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5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17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71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75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44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99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5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2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08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3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FE9E-F704-447A-9BE6-915DD516A001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1FAC-6B82-4703-8AC1-1D0C51A90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75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mi.gv.at/cms/BK/praevention_neu/diebstahl_einbr/files/1932015_Fahrradpass_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1288989"/>
            <a:ext cx="1548210" cy="141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5206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65981" y="1288989"/>
            <a:ext cx="6151389" cy="804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AT" sz="1600" dirty="0">
                <a:solidFill>
                  <a:prstClr val="black"/>
                </a:solidFill>
              </a:rPr>
              <a:t>Ein geschickter Dieb braucht nur wenige Sekunden und </a:t>
            </a:r>
            <a:endParaRPr lang="de-AT" sz="1600" dirty="0" smtClean="0">
              <a:solidFill>
                <a:prstClr val="black"/>
              </a:solidFill>
            </a:endParaRPr>
          </a:p>
          <a:p>
            <a:pPr lvl="0"/>
            <a:r>
              <a:rPr lang="de-AT" sz="1600" dirty="0" smtClean="0">
                <a:solidFill>
                  <a:prstClr val="black"/>
                </a:solidFill>
              </a:rPr>
              <a:t>schon ist Ihr </a:t>
            </a:r>
            <a:r>
              <a:rPr lang="de-AT" sz="1600" dirty="0">
                <a:solidFill>
                  <a:prstClr val="black"/>
                </a:solidFill>
              </a:rPr>
              <a:t>Fahrrad gestohlen! </a:t>
            </a:r>
            <a:endParaRPr lang="de-DE" sz="1600" dirty="0">
              <a:solidFill>
                <a:prstClr val="black"/>
              </a:solidFill>
            </a:endParaRPr>
          </a:p>
          <a:p>
            <a:pPr lvl="0"/>
            <a:r>
              <a:rPr lang="de-AT" sz="1600" dirty="0">
                <a:solidFill>
                  <a:prstClr val="black"/>
                </a:solidFill>
              </a:rPr>
              <a:t>Der Fahrraddiebstahl wird teilweise durch </a:t>
            </a:r>
            <a:r>
              <a:rPr lang="de-AT" sz="1600" dirty="0" smtClean="0">
                <a:solidFill>
                  <a:prstClr val="black"/>
                </a:solidFill>
              </a:rPr>
              <a:t>fehlende </a:t>
            </a:r>
          </a:p>
          <a:p>
            <a:pPr lvl="0"/>
            <a:r>
              <a:rPr lang="de-AT" sz="1600" dirty="0" smtClean="0">
                <a:solidFill>
                  <a:prstClr val="black"/>
                </a:solidFill>
              </a:rPr>
              <a:t>oder schlechte Sicherung </a:t>
            </a:r>
            <a:r>
              <a:rPr lang="de-AT" sz="1600" dirty="0">
                <a:solidFill>
                  <a:prstClr val="black"/>
                </a:solidFill>
              </a:rPr>
              <a:t>(Billigschlösser) begünstigt. </a:t>
            </a:r>
          </a:p>
          <a:p>
            <a:pPr lvl="0"/>
            <a:endParaRPr lang="de-AT" sz="1100" dirty="0">
              <a:solidFill>
                <a:prstClr val="black"/>
              </a:solidFill>
            </a:endParaRPr>
          </a:p>
          <a:p>
            <a:pPr lvl="0"/>
            <a:r>
              <a:rPr lang="de-DE" sz="1600" b="1" dirty="0">
                <a:solidFill>
                  <a:prstClr val="black"/>
                </a:solidFill>
              </a:rPr>
              <a:t>Tipps :</a:t>
            </a:r>
          </a:p>
          <a:p>
            <a:pPr lvl="0"/>
            <a:endParaRPr lang="de-DE" sz="11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</a:rPr>
              <a:t>Stellen Sie Ihr Fahrrad nach Möglichkeit immer in einem gut gesicherten Raum ab (Fahrräder werden </a:t>
            </a:r>
            <a:r>
              <a:rPr lang="de-DE" sz="1600" b="1" dirty="0">
                <a:solidFill>
                  <a:prstClr val="black"/>
                </a:solidFill>
              </a:rPr>
              <a:t>gerne aus schlecht gesicherten Kellerabteilen</a:t>
            </a:r>
            <a:r>
              <a:rPr lang="de-DE" sz="1600" dirty="0">
                <a:solidFill>
                  <a:prstClr val="black"/>
                </a:solidFill>
              </a:rPr>
              <a:t> gestohlen).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</a:rPr>
              <a:t>Befestigen Sie Ihr Fahrrad im Freien an einem fix verankerten Gegenstand (z.B. Rahmen - Straßenlaterne).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</a:rPr>
              <a:t>Lassen Sie keine wertvollen Gegenstände und teure </a:t>
            </a:r>
            <a:r>
              <a:rPr lang="de-DE" sz="1600" dirty="0" smtClean="0">
                <a:solidFill>
                  <a:prstClr val="black"/>
                </a:solidFill>
              </a:rPr>
              <a:t>Komponenten </a:t>
            </a:r>
            <a:r>
              <a:rPr lang="de-DE" sz="1600" dirty="0">
                <a:solidFill>
                  <a:prstClr val="black"/>
                </a:solidFill>
              </a:rPr>
              <a:t>(z.B. Fahrradcomputer) am Fahrrad zurück bzw. sichern Sie diese mit einer Spezialmutter (</a:t>
            </a:r>
            <a:r>
              <a:rPr lang="de-DE" sz="1600" dirty="0" smtClean="0">
                <a:solidFill>
                  <a:prstClr val="black"/>
                </a:solidFill>
              </a:rPr>
              <a:t>PITLOCK-System</a:t>
            </a:r>
            <a:r>
              <a:rPr lang="de-DE" sz="1600" dirty="0">
                <a:solidFill>
                  <a:prstClr val="black"/>
                </a:solidFill>
              </a:rPr>
              <a:t>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</a:rPr>
              <a:t>Verwenden Sie Bügelschlösser </a:t>
            </a:r>
            <a:r>
              <a:rPr lang="de-DE" sz="1600">
                <a:solidFill>
                  <a:prstClr val="black"/>
                </a:solidFill>
              </a:rPr>
              <a:t>ab </a:t>
            </a:r>
            <a:r>
              <a:rPr lang="de-DE" sz="1600" smtClean="0">
                <a:solidFill>
                  <a:prstClr val="black"/>
                </a:solidFill>
              </a:rPr>
              <a:t>12mm </a:t>
            </a:r>
            <a:r>
              <a:rPr lang="de-DE" sz="1600" dirty="0">
                <a:solidFill>
                  <a:prstClr val="black"/>
                </a:solidFill>
              </a:rPr>
              <a:t>Rohrstärke oder Panzerkabelschlösser.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</a:rPr>
              <a:t>Ihre Polizei stellt Ihnen kostenlos einen </a:t>
            </a:r>
            <a:r>
              <a:rPr lang="de-DE" sz="1600" b="1" dirty="0">
                <a:solidFill>
                  <a:prstClr val="black"/>
                </a:solidFill>
              </a:rPr>
              <a:t>Fahrradpass</a:t>
            </a:r>
            <a:r>
              <a:rPr lang="de-DE" sz="1600" dirty="0">
                <a:solidFill>
                  <a:prstClr val="black"/>
                </a:solidFill>
              </a:rPr>
              <a:t> zur Verfügung. </a:t>
            </a:r>
            <a:r>
              <a:rPr lang="de-DE" sz="1600" dirty="0" smtClean="0">
                <a:solidFill>
                  <a:prstClr val="black"/>
                </a:solidFill>
              </a:rPr>
              <a:t>Rufen Sie an oder besser: kommen Sie vorbei !</a:t>
            </a:r>
            <a:endParaRPr lang="de-DE" sz="16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</a:rPr>
              <a:t>Füllen Sie diesen Fahrradpass sorgfältig aus und verwahren Sie ihn an einem sicheren Platz!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</a:rPr>
              <a:t>Bei einem Diebstahl ist der Fahrradpass  für Fahndungsmaßnahmen der Polizei und bei der Schadensabwicklung mit der Versicherung äußerst hilfreich.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prstClr val="black"/>
                </a:solidFill>
              </a:rPr>
              <a:t>Sie </a:t>
            </a:r>
            <a:r>
              <a:rPr lang="de-DE" sz="1600" dirty="0">
                <a:solidFill>
                  <a:prstClr val="black"/>
                </a:solidFill>
              </a:rPr>
              <a:t>können den Fahrradpass </a:t>
            </a:r>
            <a:r>
              <a:rPr lang="de-DE" sz="1600" dirty="0" smtClean="0">
                <a:solidFill>
                  <a:prstClr val="black"/>
                </a:solidFill>
              </a:rPr>
              <a:t>auch downloaden</a:t>
            </a:r>
            <a:r>
              <a:rPr lang="de-DE" sz="1600" dirty="0">
                <a:solidFill>
                  <a:prstClr val="black"/>
                </a:solidFill>
              </a:rPr>
              <a:t>: </a:t>
            </a:r>
            <a:r>
              <a:rPr lang="de-DE" sz="1600" u="sng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de-DE" sz="1600" u="sng" dirty="0" smtClean="0">
                <a:solidFill>
                  <a:prstClr val="black"/>
                </a:solidFill>
                <a:hlinkClick r:id="rId4"/>
              </a:rPr>
              <a:t>www.bmi.gv.at/cms/BK/praevention_neu/diebstahl_einbr/files/1932015_Fahrradpass_1.pdf</a:t>
            </a:r>
            <a:endParaRPr lang="de-DE" sz="1600" u="sng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900" u="sng" dirty="0"/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Wir wünschen Ihnen eine sichere – vor allem GESUNDE – Zeit</a:t>
            </a:r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Ihre Kriminalprävention </a:t>
            </a:r>
            <a:r>
              <a:rPr lang="de-DE" b="1" dirty="0" smtClean="0">
                <a:solidFill>
                  <a:srgbClr val="008000"/>
                </a:solidFill>
              </a:rPr>
              <a:t>des </a:t>
            </a:r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Bezirkspolizeikommando Oberpullendorf  </a:t>
            </a:r>
          </a:p>
          <a:p>
            <a:pPr algn="ctr"/>
            <a:r>
              <a:rPr lang="de-DE" b="1" dirty="0" smtClean="0">
                <a:solidFill>
                  <a:srgbClr val="008000"/>
                </a:solidFill>
              </a:rPr>
              <a:t>059133 1220 301</a:t>
            </a:r>
            <a:endParaRPr lang="de-DE" b="1" dirty="0" smtClean="0">
              <a:solidFill>
                <a:srgbClr val="008000"/>
              </a:solidFill>
            </a:endParaRPr>
          </a:p>
          <a:p>
            <a:pPr lvl="0" algn="ctr"/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37989" y="91935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Fahrradsicherung – vor allem in Wohnhausanlagen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BM.I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GRUBER Rudolf 2. (LPD_B-LKA-AB04-KP)</dc:creator>
  <cp:lastModifiedBy>KAMPER Robert (BPK_B-Oberpullendorf)</cp:lastModifiedBy>
  <cp:revision>10</cp:revision>
  <dcterms:created xsi:type="dcterms:W3CDTF">2020-04-22T08:58:17Z</dcterms:created>
  <dcterms:modified xsi:type="dcterms:W3CDTF">2022-04-07T19:41:22Z</dcterms:modified>
</cp:coreProperties>
</file>